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0104100" cy="20104100"/>
  <p:notesSz cx="20104100" cy="201041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2484" y="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otes Placeholder">
            <a:extLst>
              <a:ext uri="{FF2B5EF4-FFF2-40B4-BE49-F238E27FC236}">
                <a16:creationId xmlns:a16="http://schemas.microsoft.com/office/drawing/2014/main" id="{18FBC69F-BFEE-41E3-AB94-6F727A1BEB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-2147483648" y="-2147483648"/>
            <a:ext cx="0" cy="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6232271"/>
            <a:ext cx="17088485" cy="42218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11258296"/>
            <a:ext cx="14072869" cy="5026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>
            <a:extLst>
              <a:ext uri="{FF2B5EF4-FFF2-40B4-BE49-F238E27FC236}">
                <a16:creationId xmlns:a16="http://schemas.microsoft.com/office/drawing/2014/main" id="{B3CB6889-0062-4786-B8F9-27CEDC2F8BC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id="{897ED949-C4E7-436B-BFBB-3E3DA0CD425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C790B-568B-4EA6-B229-2BFFA740AC23}" type="datetimeFigureOut">
              <a:rPr lang="en-US"/>
              <a:pPr>
                <a:defRPr/>
              </a:pPr>
              <a:t>1/22/2026</a:t>
            </a:fld>
            <a:endParaRPr lang="en-US"/>
          </a:p>
        </p:txBody>
      </p:sp>
      <p:sp>
        <p:nvSpPr>
          <p:cNvPr id="6" name="Holder 6">
            <a:extLst>
              <a:ext uri="{FF2B5EF4-FFF2-40B4-BE49-F238E27FC236}">
                <a16:creationId xmlns:a16="http://schemas.microsoft.com/office/drawing/2014/main" id="{06C1D572-0E76-478B-A2CB-5CE42F6BA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005D7A-5A39-4EA7-B595-714C055B53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121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>
            <a:extLst>
              <a:ext uri="{FF2B5EF4-FFF2-40B4-BE49-F238E27FC236}">
                <a16:creationId xmlns:a16="http://schemas.microsoft.com/office/drawing/2014/main" id="{BDF4E494-0BD5-43E0-B705-1D5A57784F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id="{2C651D47-D9DE-4283-9487-865D7D6BAB2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F64DA-1D12-48EC-9DE5-C5CAD23F51EA}" type="datetimeFigureOut">
              <a:rPr lang="en-US"/>
              <a:pPr>
                <a:defRPr/>
              </a:pPr>
              <a:t>1/22/2026</a:t>
            </a:fld>
            <a:endParaRPr lang="en-US"/>
          </a:p>
        </p:txBody>
      </p:sp>
      <p:sp>
        <p:nvSpPr>
          <p:cNvPr id="6" name="Holder 6">
            <a:extLst>
              <a:ext uri="{FF2B5EF4-FFF2-40B4-BE49-F238E27FC236}">
                <a16:creationId xmlns:a16="http://schemas.microsoft.com/office/drawing/2014/main" id="{0F9A5E37-38FF-4E68-BF0C-E1FC392C5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0931A-85E8-4BA4-8252-A07F15727A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506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4623943"/>
            <a:ext cx="8745283" cy="1326870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4623943"/>
            <a:ext cx="8745283" cy="1326870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>
            <a:extLst>
              <a:ext uri="{FF2B5EF4-FFF2-40B4-BE49-F238E27FC236}">
                <a16:creationId xmlns:a16="http://schemas.microsoft.com/office/drawing/2014/main" id="{453A11F6-FA5C-4D36-998B-ACA91A78C6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>
            <a:extLst>
              <a:ext uri="{FF2B5EF4-FFF2-40B4-BE49-F238E27FC236}">
                <a16:creationId xmlns:a16="http://schemas.microsoft.com/office/drawing/2014/main" id="{8D0BA368-AA74-4524-9F48-1DBEBF0793D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28D5F-7966-4AD9-AA85-9A1BFCA12F85}" type="datetimeFigureOut">
              <a:rPr lang="en-US"/>
              <a:pPr>
                <a:defRPr/>
              </a:pPr>
              <a:t>1/22/2026</a:t>
            </a:fld>
            <a:endParaRPr lang="en-US"/>
          </a:p>
        </p:txBody>
      </p:sp>
      <p:sp>
        <p:nvSpPr>
          <p:cNvPr id="7" name="Holder 6">
            <a:extLst>
              <a:ext uri="{FF2B5EF4-FFF2-40B4-BE49-F238E27FC236}">
                <a16:creationId xmlns:a16="http://schemas.microsoft.com/office/drawing/2014/main" id="{864F1DE4-E542-44CE-B65F-1A2F65A2D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6F7DFD-79F5-48E4-806B-B795B04449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762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4">
            <a:extLst>
              <a:ext uri="{FF2B5EF4-FFF2-40B4-BE49-F238E27FC236}">
                <a16:creationId xmlns:a16="http://schemas.microsoft.com/office/drawing/2014/main" id="{D7514B08-994B-40E2-8E0B-B49AF02C82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>
            <a:extLst>
              <a:ext uri="{FF2B5EF4-FFF2-40B4-BE49-F238E27FC236}">
                <a16:creationId xmlns:a16="http://schemas.microsoft.com/office/drawing/2014/main" id="{C9A1091B-05FA-4406-9DD1-AA36EAAF069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EEC28-5F87-4DD2-9411-359881AE926B}" type="datetimeFigureOut">
              <a:rPr lang="en-US"/>
              <a:pPr>
                <a:defRPr/>
              </a:pPr>
              <a:t>1/22/2026</a:t>
            </a:fld>
            <a:endParaRPr lang="en-US"/>
          </a:p>
        </p:txBody>
      </p:sp>
      <p:sp>
        <p:nvSpPr>
          <p:cNvPr id="5" name="Holder 6">
            <a:extLst>
              <a:ext uri="{FF2B5EF4-FFF2-40B4-BE49-F238E27FC236}">
                <a16:creationId xmlns:a16="http://schemas.microsoft.com/office/drawing/2014/main" id="{C7527BBF-A095-451B-B215-C2F228E43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B8869-F150-4381-AEAB-4961DB0334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4343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>
            <a:extLst>
              <a:ext uri="{FF2B5EF4-FFF2-40B4-BE49-F238E27FC236}">
                <a16:creationId xmlns:a16="http://schemas.microsoft.com/office/drawing/2014/main" id="{055DED09-2DE7-4326-A9D4-DBE33C94132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>
            <a:extLst>
              <a:ext uri="{FF2B5EF4-FFF2-40B4-BE49-F238E27FC236}">
                <a16:creationId xmlns:a16="http://schemas.microsoft.com/office/drawing/2014/main" id="{A468094B-9FB7-4DB6-B45E-43287225313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06852-18AC-41DC-9C0B-C1E6AC4D9DAD}" type="datetimeFigureOut">
              <a:rPr lang="en-US"/>
              <a:pPr>
                <a:defRPr/>
              </a:pPr>
              <a:t>1/22/2026</a:t>
            </a:fld>
            <a:endParaRPr lang="en-US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5CCFBCEB-2B24-4F7A-A083-B496EAA75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D16BB-8E1B-496C-B073-E32D61D440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7680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Holder 2">
            <a:extLst>
              <a:ext uri="{FF2B5EF4-FFF2-40B4-BE49-F238E27FC236}">
                <a16:creationId xmlns:a16="http://schemas.microsoft.com/office/drawing/2014/main" id="{10EBBA3D-03E3-4E1F-B4C7-37EAAF48357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04888" y="804863"/>
            <a:ext cx="18094325" cy="321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altLang="en-US"/>
          </a:p>
        </p:txBody>
      </p:sp>
      <p:sp>
        <p:nvSpPr>
          <p:cNvPr id="1027" name="Holder 3">
            <a:extLst>
              <a:ext uri="{FF2B5EF4-FFF2-40B4-BE49-F238E27FC236}">
                <a16:creationId xmlns:a16="http://schemas.microsoft.com/office/drawing/2014/main" id="{49A57BB0-E3D5-472F-A796-1591DEFDA42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04888" y="4624388"/>
            <a:ext cx="18094325" cy="132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altLang="en-US"/>
          </a:p>
        </p:txBody>
      </p:sp>
      <p:sp>
        <p:nvSpPr>
          <p:cNvPr id="4" name="Holder 4">
            <a:extLst>
              <a:ext uri="{FF2B5EF4-FFF2-40B4-BE49-F238E27FC236}">
                <a16:creationId xmlns:a16="http://schemas.microsoft.com/office/drawing/2014/main" id="{0FBBA3D7-462B-482C-AC85-50CEE9CFFBBB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6835775" y="18697575"/>
            <a:ext cx="6432550" cy="1004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id="{E6C40CC3-B38E-4FB3-AC99-45FB7B5AF3E2}"/>
              </a:ext>
            </a:extLst>
          </p:cNvPr>
          <p:cNvSpPr>
            <a:spLocks noGrp="1"/>
          </p:cNvSpPr>
          <p:nvPr>
            <p:ph type="dt" sz="half" idx="6"/>
          </p:nvPr>
        </p:nvSpPr>
        <p:spPr>
          <a:xfrm>
            <a:off x="1004888" y="18697575"/>
            <a:ext cx="4624387" cy="1004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2D2051C-278C-4FF0-915A-790448BACF94}" type="datetimeFigureOut">
              <a:rPr lang="en-US"/>
              <a:pPr>
                <a:defRPr/>
              </a:pPr>
              <a:t>1/22/2026</a:t>
            </a:fld>
            <a:endParaRPr lang="en-US"/>
          </a:p>
        </p:txBody>
      </p:sp>
      <p:sp>
        <p:nvSpPr>
          <p:cNvPr id="6" name="Holder 6">
            <a:extLst>
              <a:ext uri="{FF2B5EF4-FFF2-40B4-BE49-F238E27FC236}">
                <a16:creationId xmlns:a16="http://schemas.microsoft.com/office/drawing/2014/main" id="{0E86C25C-139F-4D23-B503-5F79B6EBCE42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4474825" y="18697575"/>
            <a:ext cx="4624388" cy="1004888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>
                <a:solidFill>
                  <a:srgbClr val="898989"/>
                </a:solidFill>
              </a:defRPr>
            </a:lvl1pPr>
          </a:lstStyle>
          <a:p>
            <a:fld id="{9E2E5678-50CD-4793-8140-319A65E0E38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xbcdef@ghij.klm.i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jp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737BDC5-7364-4143-B270-1F053927F000}"/>
              </a:ext>
            </a:extLst>
          </p:cNvPr>
          <p:cNvSpPr txBox="1"/>
          <p:nvPr/>
        </p:nvSpPr>
        <p:spPr>
          <a:xfrm>
            <a:off x="3919538" y="425450"/>
            <a:ext cx="12890500" cy="2044700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127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3600" b="1">
                <a:solidFill>
                  <a:srgbClr val="2B35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should be in Times New Roman, Bold, with a font size of 66</a:t>
            </a:r>
            <a:endParaRPr lang="en-US" alt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1125"/>
              </a:spcBef>
            </a:pPr>
            <a:r>
              <a:rPr lang="en-US" altLang="en-US" sz="2700" b="1">
                <a:solidFill>
                  <a:srgbClr val="0F035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Author1</a:t>
            </a:r>
            <a:r>
              <a:rPr lang="en-US" altLang="en-US" sz="2700" b="1" baseline="26000">
                <a:solidFill>
                  <a:srgbClr val="0F035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2700" b="1">
                <a:solidFill>
                  <a:srgbClr val="0F035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Author2,Times New Roman Bold 48</a:t>
            </a:r>
            <a:endParaRPr lang="en-US" altLang="en-US" sz="27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875"/>
              </a:spcBef>
            </a:pPr>
            <a:r>
              <a:rPr lang="en-US" altLang="en-US" sz="2600">
                <a:solidFill>
                  <a:srgbClr val="0F035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Affiliation1, Affiliation2 Times New Roman 48</a:t>
            </a:r>
            <a:endParaRPr lang="en-US" altLang="en-US" sz="2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813"/>
              </a:spcBef>
            </a:pPr>
            <a:r>
              <a:rPr lang="en-US" altLang="en-US" sz="2400" i="1">
                <a:solidFill>
                  <a:srgbClr val="0F035D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*</a:t>
            </a:r>
            <a:r>
              <a:rPr lang="en-US" altLang="en-US" sz="2400" i="1">
                <a:solidFill>
                  <a:srgbClr val="0F035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Corresponding author: </a:t>
            </a:r>
            <a:r>
              <a:rPr lang="en-US" altLang="en-US" sz="2400" i="1" u="sng">
                <a:solidFill>
                  <a:srgbClr val="0462C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xbcdef@ghij.klm.in</a:t>
            </a:r>
            <a:r>
              <a:rPr lang="en-US" altLang="en-US" sz="2400" i="1">
                <a:solidFill>
                  <a:srgbClr val="0462C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altLang="en-US" sz="2400" i="1">
                <a:solidFill>
                  <a:srgbClr val="0F035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(times new roman 44)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object 3">
            <a:extLst>
              <a:ext uri="{FF2B5EF4-FFF2-40B4-BE49-F238E27FC236}">
                <a16:creationId xmlns:a16="http://schemas.microsoft.com/office/drawing/2014/main" id="{474A9E8E-160C-4CAF-93A4-30230EBE8C46}"/>
              </a:ext>
            </a:extLst>
          </p:cNvPr>
          <p:cNvSpPr>
            <a:spLocks/>
          </p:cNvSpPr>
          <p:nvPr/>
        </p:nvSpPr>
        <p:spPr bwMode="auto">
          <a:xfrm>
            <a:off x="415925" y="3117850"/>
            <a:ext cx="19483388" cy="3622675"/>
          </a:xfrm>
          <a:custGeom>
            <a:avLst/>
            <a:gdLst>
              <a:gd name="T0" fmla="*/ 19364220 w 19483070"/>
              <a:gd name="T1" fmla="*/ 3540425 h 3622675"/>
              <a:gd name="T2" fmla="*/ 118505 w 19483070"/>
              <a:gd name="T3" fmla="*/ 3540425 h 3622675"/>
              <a:gd name="T4" fmla="*/ 138934 w 19483070"/>
              <a:gd name="T5" fmla="*/ 3556637 h 3622675"/>
              <a:gd name="T6" fmla="*/ 183399 w 19483070"/>
              <a:gd name="T7" fmla="*/ 3584233 h 3622675"/>
              <a:gd name="T8" fmla="*/ 232088 w 19483070"/>
              <a:gd name="T9" fmla="*/ 3604809 h 3622675"/>
              <a:gd name="T10" fmla="*/ 284303 w 19483070"/>
              <a:gd name="T11" fmla="*/ 3617667 h 3622675"/>
              <a:gd name="T12" fmla="*/ 339345 w 19483070"/>
              <a:gd name="T13" fmla="*/ 3622108 h 3622675"/>
              <a:gd name="T14" fmla="*/ 19143355 w 19483070"/>
              <a:gd name="T15" fmla="*/ 3622108 h 3622675"/>
              <a:gd name="T16" fmla="*/ 19198398 w 19483070"/>
              <a:gd name="T17" fmla="*/ 3617667 h 3622675"/>
              <a:gd name="T18" fmla="*/ 19250617 w 19483070"/>
              <a:gd name="T19" fmla="*/ 3604809 h 3622675"/>
              <a:gd name="T20" fmla="*/ 19299313 w 19483070"/>
              <a:gd name="T21" fmla="*/ 3584233 h 3622675"/>
              <a:gd name="T22" fmla="*/ 19343786 w 19483070"/>
              <a:gd name="T23" fmla="*/ 3556637 h 3622675"/>
              <a:gd name="T24" fmla="*/ 19364220 w 19483070"/>
              <a:gd name="T25" fmla="*/ 3540425 h 3622675"/>
              <a:gd name="T26" fmla="*/ 19401047 w 19483070"/>
              <a:gd name="T27" fmla="*/ 3503608 h 3622675"/>
              <a:gd name="T28" fmla="*/ 81688 w 19483070"/>
              <a:gd name="T29" fmla="*/ 3503608 h 3622675"/>
              <a:gd name="T30" fmla="*/ 99394 w 19483070"/>
              <a:gd name="T31" fmla="*/ 3522719 h 3622675"/>
              <a:gd name="T32" fmla="*/ 19383336 w 19483070"/>
              <a:gd name="T33" fmla="*/ 3522719 h 3622675"/>
              <a:gd name="T34" fmla="*/ 19401047 w 19483070"/>
              <a:gd name="T35" fmla="*/ 3503608 h 3622675"/>
              <a:gd name="T36" fmla="*/ 19456085 w 19483070"/>
              <a:gd name="T37" fmla="*/ 3414851 h 3622675"/>
              <a:gd name="T38" fmla="*/ 26668 w 19483070"/>
              <a:gd name="T39" fmla="*/ 3414851 h 3622675"/>
              <a:gd name="T40" fmla="*/ 37878 w 19483070"/>
              <a:gd name="T41" fmla="*/ 3438713 h 3622675"/>
              <a:gd name="T42" fmla="*/ 50843 w 19483070"/>
              <a:gd name="T43" fmla="*/ 3461517 h 3622675"/>
              <a:gd name="T44" fmla="*/ 65475 w 19483070"/>
              <a:gd name="T45" fmla="*/ 3483178 h 3622675"/>
              <a:gd name="T46" fmla="*/ 19417265 w 19483070"/>
              <a:gd name="T47" fmla="*/ 3483178 h 3622675"/>
              <a:gd name="T48" fmla="*/ 19431902 w 19483070"/>
              <a:gd name="T49" fmla="*/ 3461517 h 3622675"/>
              <a:gd name="T50" fmla="*/ 19444871 w 19483070"/>
              <a:gd name="T51" fmla="*/ 3438713 h 3622675"/>
              <a:gd name="T52" fmla="*/ 19456085 w 19483070"/>
              <a:gd name="T53" fmla="*/ 3414851 h 3622675"/>
              <a:gd name="T54" fmla="*/ 19478320 w 19483070"/>
              <a:gd name="T55" fmla="*/ 3337800 h 3622675"/>
              <a:gd name="T56" fmla="*/ 4441 w 19483070"/>
              <a:gd name="T57" fmla="*/ 3337800 h 3622675"/>
              <a:gd name="T58" fmla="*/ 9862 w 19483070"/>
              <a:gd name="T59" fmla="*/ 3364308 h 3622675"/>
              <a:gd name="T60" fmla="*/ 17300 w 19483070"/>
              <a:gd name="T61" fmla="*/ 3390020 h 3622675"/>
              <a:gd name="T62" fmla="*/ 19465456 w 19483070"/>
              <a:gd name="T63" fmla="*/ 3390020 h 3622675"/>
              <a:gd name="T64" fmla="*/ 19472897 w 19483070"/>
              <a:gd name="T65" fmla="*/ 3364308 h 3622675"/>
              <a:gd name="T66" fmla="*/ 19478320 w 19483070"/>
              <a:gd name="T67" fmla="*/ 3337800 h 3622675"/>
              <a:gd name="T68" fmla="*/ 19143355 w 19483070"/>
              <a:gd name="T69" fmla="*/ 0 h 3622675"/>
              <a:gd name="T70" fmla="*/ 339345 w 19483070"/>
              <a:gd name="T71" fmla="*/ 0 h 3622675"/>
              <a:gd name="T72" fmla="*/ 311514 w 19483070"/>
              <a:gd name="T73" fmla="*/ 1124 h 3622675"/>
              <a:gd name="T74" fmla="*/ 257798 w 19483070"/>
              <a:gd name="T75" fmla="*/ 9861 h 3622675"/>
              <a:gd name="T76" fmla="*/ 207259 w 19483070"/>
              <a:gd name="T77" fmla="*/ 26666 h 3622675"/>
              <a:gd name="T78" fmla="*/ 160595 w 19483070"/>
              <a:gd name="T79" fmla="*/ 50839 h 3622675"/>
              <a:gd name="T80" fmla="*/ 118505 w 19483070"/>
              <a:gd name="T81" fmla="*/ 81684 h 3622675"/>
              <a:gd name="T82" fmla="*/ 81688 w 19483070"/>
              <a:gd name="T83" fmla="*/ 118502 h 3622675"/>
              <a:gd name="T84" fmla="*/ 50843 w 19483070"/>
              <a:gd name="T85" fmla="*/ 160594 h 3622675"/>
              <a:gd name="T86" fmla="*/ 26668 w 19483070"/>
              <a:gd name="T87" fmla="*/ 207263 h 3622675"/>
              <a:gd name="T88" fmla="*/ 9862 w 19483070"/>
              <a:gd name="T89" fmla="*/ 257810 h 3622675"/>
              <a:gd name="T90" fmla="*/ 1124 w 19483070"/>
              <a:gd name="T91" fmla="*/ 311537 h 3622675"/>
              <a:gd name="T92" fmla="*/ 0 w 19483070"/>
              <a:gd name="T93" fmla="*/ 339374 h 3622675"/>
              <a:gd name="T94" fmla="*/ 0 w 19483070"/>
              <a:gd name="T95" fmla="*/ 3282750 h 3622675"/>
              <a:gd name="T96" fmla="*/ 1124 w 19483070"/>
              <a:gd name="T97" fmla="*/ 3310585 h 3622675"/>
              <a:gd name="T98" fmla="*/ 19481638 w 19483070"/>
              <a:gd name="T99" fmla="*/ 3310585 h 3622675"/>
              <a:gd name="T100" fmla="*/ 19482763 w 19483070"/>
              <a:gd name="T101" fmla="*/ 3282750 h 3622675"/>
              <a:gd name="T102" fmla="*/ 19482763 w 19483070"/>
              <a:gd name="T103" fmla="*/ 339374 h 3622675"/>
              <a:gd name="T104" fmla="*/ 19481638 w 19483070"/>
              <a:gd name="T105" fmla="*/ 311537 h 3622675"/>
              <a:gd name="T106" fmla="*/ 19472897 w 19483070"/>
              <a:gd name="T107" fmla="*/ 257810 h 3622675"/>
              <a:gd name="T108" fmla="*/ 19456085 w 19483070"/>
              <a:gd name="T109" fmla="*/ 207263 h 3622675"/>
              <a:gd name="T110" fmla="*/ 19431902 w 19483070"/>
              <a:gd name="T111" fmla="*/ 160594 h 3622675"/>
              <a:gd name="T112" fmla="*/ 19401047 w 19483070"/>
              <a:gd name="T113" fmla="*/ 118502 h 3622675"/>
              <a:gd name="T114" fmla="*/ 19364220 w 19483070"/>
              <a:gd name="T115" fmla="*/ 81684 h 3622675"/>
              <a:gd name="T116" fmla="*/ 19322121 w 19483070"/>
              <a:gd name="T117" fmla="*/ 50839 h 3622675"/>
              <a:gd name="T118" fmla="*/ 19275449 w 19483070"/>
              <a:gd name="T119" fmla="*/ 26666 h 3622675"/>
              <a:gd name="T120" fmla="*/ 19224904 w 19483070"/>
              <a:gd name="T121" fmla="*/ 9861 h 3622675"/>
              <a:gd name="T122" fmla="*/ 19171185 w 19483070"/>
              <a:gd name="T123" fmla="*/ 1124 h 3622675"/>
              <a:gd name="T124" fmla="*/ 19143355 w 19483070"/>
              <a:gd name="T125" fmla="*/ 0 h 3622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9483070" h="3622675">
                <a:moveTo>
                  <a:pt x="19364220" y="3540425"/>
                </a:moveTo>
                <a:lnTo>
                  <a:pt x="118505" y="3540425"/>
                </a:lnTo>
                <a:lnTo>
                  <a:pt x="138934" y="3556637"/>
                </a:lnTo>
                <a:lnTo>
                  <a:pt x="183399" y="3584233"/>
                </a:lnTo>
                <a:lnTo>
                  <a:pt x="232088" y="3604809"/>
                </a:lnTo>
                <a:lnTo>
                  <a:pt x="284303" y="3617667"/>
                </a:lnTo>
                <a:lnTo>
                  <a:pt x="339345" y="3622108"/>
                </a:lnTo>
                <a:lnTo>
                  <a:pt x="19143355" y="3622108"/>
                </a:lnTo>
                <a:lnTo>
                  <a:pt x="19198398" y="3617667"/>
                </a:lnTo>
                <a:lnTo>
                  <a:pt x="19250617" y="3604809"/>
                </a:lnTo>
                <a:lnTo>
                  <a:pt x="19299313" y="3584233"/>
                </a:lnTo>
                <a:lnTo>
                  <a:pt x="19343786" y="3556637"/>
                </a:lnTo>
                <a:lnTo>
                  <a:pt x="19364220" y="3540425"/>
                </a:lnTo>
                <a:close/>
              </a:path>
              <a:path w="19483070" h="3622675">
                <a:moveTo>
                  <a:pt x="19401047" y="3503608"/>
                </a:moveTo>
                <a:lnTo>
                  <a:pt x="81688" y="3503608"/>
                </a:lnTo>
                <a:lnTo>
                  <a:pt x="99394" y="3522719"/>
                </a:lnTo>
                <a:lnTo>
                  <a:pt x="19383336" y="3522719"/>
                </a:lnTo>
                <a:lnTo>
                  <a:pt x="19401047" y="3503608"/>
                </a:lnTo>
                <a:close/>
              </a:path>
              <a:path w="19483070" h="3622675">
                <a:moveTo>
                  <a:pt x="19456085" y="3414851"/>
                </a:moveTo>
                <a:lnTo>
                  <a:pt x="26668" y="3414851"/>
                </a:lnTo>
                <a:lnTo>
                  <a:pt x="37878" y="3438713"/>
                </a:lnTo>
                <a:lnTo>
                  <a:pt x="50843" y="3461517"/>
                </a:lnTo>
                <a:lnTo>
                  <a:pt x="65475" y="3483178"/>
                </a:lnTo>
                <a:lnTo>
                  <a:pt x="19417265" y="3483178"/>
                </a:lnTo>
                <a:lnTo>
                  <a:pt x="19431902" y="3461517"/>
                </a:lnTo>
                <a:lnTo>
                  <a:pt x="19444871" y="3438713"/>
                </a:lnTo>
                <a:lnTo>
                  <a:pt x="19456085" y="3414851"/>
                </a:lnTo>
                <a:close/>
              </a:path>
              <a:path w="19483070" h="3622675">
                <a:moveTo>
                  <a:pt x="19478320" y="3337800"/>
                </a:moveTo>
                <a:lnTo>
                  <a:pt x="4441" y="3337800"/>
                </a:lnTo>
                <a:lnTo>
                  <a:pt x="9862" y="3364308"/>
                </a:lnTo>
                <a:lnTo>
                  <a:pt x="17300" y="3390020"/>
                </a:lnTo>
                <a:lnTo>
                  <a:pt x="19465456" y="3390020"/>
                </a:lnTo>
                <a:lnTo>
                  <a:pt x="19472897" y="3364308"/>
                </a:lnTo>
                <a:lnTo>
                  <a:pt x="19478320" y="3337800"/>
                </a:lnTo>
                <a:close/>
              </a:path>
              <a:path w="19483070" h="3622675">
                <a:moveTo>
                  <a:pt x="19143355" y="0"/>
                </a:moveTo>
                <a:lnTo>
                  <a:pt x="339345" y="0"/>
                </a:lnTo>
                <a:lnTo>
                  <a:pt x="311514" y="1124"/>
                </a:lnTo>
                <a:lnTo>
                  <a:pt x="257798" y="9861"/>
                </a:lnTo>
                <a:lnTo>
                  <a:pt x="207259" y="26666"/>
                </a:lnTo>
                <a:lnTo>
                  <a:pt x="160595" y="50839"/>
                </a:lnTo>
                <a:lnTo>
                  <a:pt x="118505" y="81684"/>
                </a:lnTo>
                <a:lnTo>
                  <a:pt x="81688" y="118502"/>
                </a:lnTo>
                <a:lnTo>
                  <a:pt x="50843" y="160594"/>
                </a:lnTo>
                <a:lnTo>
                  <a:pt x="26668" y="207263"/>
                </a:lnTo>
                <a:lnTo>
                  <a:pt x="9862" y="257810"/>
                </a:lnTo>
                <a:lnTo>
                  <a:pt x="1124" y="311537"/>
                </a:lnTo>
                <a:lnTo>
                  <a:pt x="0" y="339374"/>
                </a:lnTo>
                <a:lnTo>
                  <a:pt x="0" y="3282750"/>
                </a:lnTo>
                <a:lnTo>
                  <a:pt x="1124" y="3310585"/>
                </a:lnTo>
                <a:lnTo>
                  <a:pt x="19481638" y="3310585"/>
                </a:lnTo>
                <a:lnTo>
                  <a:pt x="19482763" y="3282750"/>
                </a:lnTo>
                <a:lnTo>
                  <a:pt x="19482763" y="339374"/>
                </a:lnTo>
                <a:lnTo>
                  <a:pt x="19481638" y="311537"/>
                </a:lnTo>
                <a:lnTo>
                  <a:pt x="19472897" y="257810"/>
                </a:lnTo>
                <a:lnTo>
                  <a:pt x="19456085" y="207263"/>
                </a:lnTo>
                <a:lnTo>
                  <a:pt x="19431902" y="160594"/>
                </a:lnTo>
                <a:lnTo>
                  <a:pt x="19401047" y="118502"/>
                </a:lnTo>
                <a:lnTo>
                  <a:pt x="19364220" y="81684"/>
                </a:lnTo>
                <a:lnTo>
                  <a:pt x="19322121" y="50839"/>
                </a:lnTo>
                <a:lnTo>
                  <a:pt x="19275449" y="26666"/>
                </a:lnTo>
                <a:lnTo>
                  <a:pt x="19224904" y="9861"/>
                </a:lnTo>
                <a:lnTo>
                  <a:pt x="19171185" y="1124"/>
                </a:lnTo>
                <a:lnTo>
                  <a:pt x="19143355" y="0"/>
                </a:lnTo>
                <a:close/>
              </a:path>
            </a:pathLst>
          </a:custGeom>
          <a:solidFill>
            <a:srgbClr val="FBE5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52" name="object 4">
            <a:extLst>
              <a:ext uri="{FF2B5EF4-FFF2-40B4-BE49-F238E27FC236}">
                <a16:creationId xmlns:a16="http://schemas.microsoft.com/office/drawing/2014/main" id="{AAFC0053-615F-450E-9451-02278D34C6DC}"/>
              </a:ext>
            </a:extLst>
          </p:cNvPr>
          <p:cNvSpPr>
            <a:spLocks/>
          </p:cNvSpPr>
          <p:nvPr/>
        </p:nvSpPr>
        <p:spPr bwMode="auto">
          <a:xfrm>
            <a:off x="415925" y="3117850"/>
            <a:ext cx="19483388" cy="3622675"/>
          </a:xfrm>
          <a:custGeom>
            <a:avLst/>
            <a:gdLst>
              <a:gd name="T0" fmla="*/ 0 w 19483070"/>
              <a:gd name="T1" fmla="*/ 339374 h 3622675"/>
              <a:gd name="T2" fmla="*/ 4441 w 19483070"/>
              <a:gd name="T3" fmla="*/ 284320 h 3622675"/>
              <a:gd name="T4" fmla="*/ 17300 w 19483070"/>
              <a:gd name="T5" fmla="*/ 232095 h 3622675"/>
              <a:gd name="T6" fmla="*/ 37878 w 19483070"/>
              <a:gd name="T7" fmla="*/ 183400 h 3622675"/>
              <a:gd name="T8" fmla="*/ 65475 w 19483070"/>
              <a:gd name="T9" fmla="*/ 138933 h 3622675"/>
              <a:gd name="T10" fmla="*/ 99394 w 19483070"/>
              <a:gd name="T11" fmla="*/ 99390 h 3622675"/>
              <a:gd name="T12" fmla="*/ 138934 w 19483070"/>
              <a:gd name="T13" fmla="*/ 65472 h 3622675"/>
              <a:gd name="T14" fmla="*/ 183399 w 19483070"/>
              <a:gd name="T15" fmla="*/ 37875 h 3622675"/>
              <a:gd name="T16" fmla="*/ 232088 w 19483070"/>
              <a:gd name="T17" fmla="*/ 17299 h 3622675"/>
              <a:gd name="T18" fmla="*/ 284303 w 19483070"/>
              <a:gd name="T19" fmla="*/ 4441 h 3622675"/>
              <a:gd name="T20" fmla="*/ 339345 w 19483070"/>
              <a:gd name="T21" fmla="*/ 0 h 3622675"/>
              <a:gd name="T22" fmla="*/ 19143355 w 19483070"/>
              <a:gd name="T23" fmla="*/ 0 h 3622675"/>
              <a:gd name="T24" fmla="*/ 19198398 w 19483070"/>
              <a:gd name="T25" fmla="*/ 4441 h 3622675"/>
              <a:gd name="T26" fmla="*/ 19250617 w 19483070"/>
              <a:gd name="T27" fmla="*/ 17299 h 3622675"/>
              <a:gd name="T28" fmla="*/ 19299313 w 19483070"/>
              <a:gd name="T29" fmla="*/ 37875 h 3622675"/>
              <a:gd name="T30" fmla="*/ 19343786 w 19483070"/>
              <a:gd name="T31" fmla="*/ 65472 h 3622675"/>
              <a:gd name="T32" fmla="*/ 19383336 w 19483070"/>
              <a:gd name="T33" fmla="*/ 99390 h 3622675"/>
              <a:gd name="T34" fmla="*/ 19417265 w 19483070"/>
              <a:gd name="T35" fmla="*/ 138933 h 3622675"/>
              <a:gd name="T36" fmla="*/ 19444871 w 19483070"/>
              <a:gd name="T37" fmla="*/ 183400 h 3622675"/>
              <a:gd name="T38" fmla="*/ 19465456 w 19483070"/>
              <a:gd name="T39" fmla="*/ 232095 h 3622675"/>
              <a:gd name="T40" fmla="*/ 19478320 w 19483070"/>
              <a:gd name="T41" fmla="*/ 284320 h 3622675"/>
              <a:gd name="T42" fmla="*/ 19482763 w 19483070"/>
              <a:gd name="T43" fmla="*/ 339374 h 3622675"/>
              <a:gd name="T44" fmla="*/ 19482763 w 19483070"/>
              <a:gd name="T45" fmla="*/ 3282750 h 3622675"/>
              <a:gd name="T46" fmla="*/ 19478320 w 19483070"/>
              <a:gd name="T47" fmla="*/ 3337800 h 3622675"/>
              <a:gd name="T48" fmla="*/ 19465456 w 19483070"/>
              <a:gd name="T49" fmla="*/ 3390020 h 3622675"/>
              <a:gd name="T50" fmla="*/ 19444871 w 19483070"/>
              <a:gd name="T51" fmla="*/ 3438713 h 3622675"/>
              <a:gd name="T52" fmla="*/ 19417265 w 19483070"/>
              <a:gd name="T53" fmla="*/ 3483178 h 3622675"/>
              <a:gd name="T54" fmla="*/ 19383336 w 19483070"/>
              <a:gd name="T55" fmla="*/ 3522719 h 3622675"/>
              <a:gd name="T56" fmla="*/ 19343786 w 19483070"/>
              <a:gd name="T57" fmla="*/ 3556637 h 3622675"/>
              <a:gd name="T58" fmla="*/ 19299313 w 19483070"/>
              <a:gd name="T59" fmla="*/ 3584233 h 3622675"/>
              <a:gd name="T60" fmla="*/ 19250617 w 19483070"/>
              <a:gd name="T61" fmla="*/ 3604809 h 3622675"/>
              <a:gd name="T62" fmla="*/ 19198398 w 19483070"/>
              <a:gd name="T63" fmla="*/ 3617667 h 3622675"/>
              <a:gd name="T64" fmla="*/ 19143355 w 19483070"/>
              <a:gd name="T65" fmla="*/ 3622108 h 3622675"/>
              <a:gd name="T66" fmla="*/ 339345 w 19483070"/>
              <a:gd name="T67" fmla="*/ 3622108 h 3622675"/>
              <a:gd name="T68" fmla="*/ 284303 w 19483070"/>
              <a:gd name="T69" fmla="*/ 3617667 h 3622675"/>
              <a:gd name="T70" fmla="*/ 232088 w 19483070"/>
              <a:gd name="T71" fmla="*/ 3604809 h 3622675"/>
              <a:gd name="T72" fmla="*/ 183399 w 19483070"/>
              <a:gd name="T73" fmla="*/ 3584233 h 3622675"/>
              <a:gd name="T74" fmla="*/ 138934 w 19483070"/>
              <a:gd name="T75" fmla="*/ 3556637 h 3622675"/>
              <a:gd name="T76" fmla="*/ 99394 w 19483070"/>
              <a:gd name="T77" fmla="*/ 3522719 h 3622675"/>
              <a:gd name="T78" fmla="*/ 65475 w 19483070"/>
              <a:gd name="T79" fmla="*/ 3483178 h 3622675"/>
              <a:gd name="T80" fmla="*/ 37878 w 19483070"/>
              <a:gd name="T81" fmla="*/ 3438713 h 3622675"/>
              <a:gd name="T82" fmla="*/ 17300 w 19483070"/>
              <a:gd name="T83" fmla="*/ 3390020 h 3622675"/>
              <a:gd name="T84" fmla="*/ 4441 w 19483070"/>
              <a:gd name="T85" fmla="*/ 3337800 h 3622675"/>
              <a:gd name="T86" fmla="*/ 0 w 19483070"/>
              <a:gd name="T87" fmla="*/ 3282750 h 3622675"/>
              <a:gd name="T88" fmla="*/ 0 w 19483070"/>
              <a:gd name="T89" fmla="*/ 339374 h 36226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9483070" h="3622675">
                <a:moveTo>
                  <a:pt x="0" y="339374"/>
                </a:moveTo>
                <a:lnTo>
                  <a:pt x="4441" y="284320"/>
                </a:lnTo>
                <a:lnTo>
                  <a:pt x="17300" y="232095"/>
                </a:lnTo>
                <a:lnTo>
                  <a:pt x="37878" y="183400"/>
                </a:lnTo>
                <a:lnTo>
                  <a:pt x="65475" y="138933"/>
                </a:lnTo>
                <a:lnTo>
                  <a:pt x="99394" y="99390"/>
                </a:lnTo>
                <a:lnTo>
                  <a:pt x="138934" y="65472"/>
                </a:lnTo>
                <a:lnTo>
                  <a:pt x="183399" y="37875"/>
                </a:lnTo>
                <a:lnTo>
                  <a:pt x="232088" y="17299"/>
                </a:lnTo>
                <a:lnTo>
                  <a:pt x="284303" y="4441"/>
                </a:lnTo>
                <a:lnTo>
                  <a:pt x="339345" y="0"/>
                </a:lnTo>
                <a:lnTo>
                  <a:pt x="19143355" y="0"/>
                </a:lnTo>
                <a:lnTo>
                  <a:pt x="19198398" y="4441"/>
                </a:lnTo>
                <a:lnTo>
                  <a:pt x="19250617" y="17299"/>
                </a:lnTo>
                <a:lnTo>
                  <a:pt x="19299313" y="37875"/>
                </a:lnTo>
                <a:lnTo>
                  <a:pt x="19343786" y="65472"/>
                </a:lnTo>
                <a:lnTo>
                  <a:pt x="19383336" y="99390"/>
                </a:lnTo>
                <a:lnTo>
                  <a:pt x="19417265" y="138933"/>
                </a:lnTo>
                <a:lnTo>
                  <a:pt x="19444871" y="183400"/>
                </a:lnTo>
                <a:lnTo>
                  <a:pt x="19465456" y="232095"/>
                </a:lnTo>
                <a:lnTo>
                  <a:pt x="19478320" y="284320"/>
                </a:lnTo>
                <a:lnTo>
                  <a:pt x="19482763" y="339374"/>
                </a:lnTo>
                <a:lnTo>
                  <a:pt x="19482763" y="3282750"/>
                </a:lnTo>
                <a:lnTo>
                  <a:pt x="19478320" y="3337800"/>
                </a:lnTo>
                <a:lnTo>
                  <a:pt x="19465456" y="3390020"/>
                </a:lnTo>
                <a:lnTo>
                  <a:pt x="19444871" y="3438713"/>
                </a:lnTo>
                <a:lnTo>
                  <a:pt x="19417265" y="3483178"/>
                </a:lnTo>
                <a:lnTo>
                  <a:pt x="19383336" y="3522719"/>
                </a:lnTo>
                <a:lnTo>
                  <a:pt x="19343786" y="3556637"/>
                </a:lnTo>
                <a:lnTo>
                  <a:pt x="19299313" y="3584233"/>
                </a:lnTo>
                <a:lnTo>
                  <a:pt x="19250617" y="3604809"/>
                </a:lnTo>
                <a:lnTo>
                  <a:pt x="19198398" y="3617667"/>
                </a:lnTo>
                <a:lnTo>
                  <a:pt x="19143355" y="3622108"/>
                </a:lnTo>
                <a:lnTo>
                  <a:pt x="339345" y="3622108"/>
                </a:lnTo>
                <a:lnTo>
                  <a:pt x="284303" y="3617667"/>
                </a:lnTo>
                <a:lnTo>
                  <a:pt x="232088" y="3604809"/>
                </a:lnTo>
                <a:lnTo>
                  <a:pt x="183399" y="3584233"/>
                </a:lnTo>
                <a:lnTo>
                  <a:pt x="138934" y="3556637"/>
                </a:lnTo>
                <a:lnTo>
                  <a:pt x="99394" y="3522719"/>
                </a:lnTo>
                <a:lnTo>
                  <a:pt x="65475" y="3483178"/>
                </a:lnTo>
                <a:lnTo>
                  <a:pt x="37878" y="3438713"/>
                </a:lnTo>
                <a:lnTo>
                  <a:pt x="17300" y="3390020"/>
                </a:lnTo>
                <a:lnTo>
                  <a:pt x="4441" y="3337800"/>
                </a:lnTo>
                <a:lnTo>
                  <a:pt x="0" y="3282750"/>
                </a:lnTo>
                <a:lnTo>
                  <a:pt x="0" y="339374"/>
                </a:lnTo>
                <a:close/>
              </a:path>
            </a:pathLst>
          </a:custGeom>
          <a:noFill/>
          <a:ln w="7092">
            <a:solidFill>
              <a:srgbClr val="2E528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8ED593F3-0670-4313-84B9-72F125DDF899}"/>
              </a:ext>
            </a:extLst>
          </p:cNvPr>
          <p:cNvSpPr txBox="1"/>
          <p:nvPr/>
        </p:nvSpPr>
        <p:spPr>
          <a:xfrm>
            <a:off x="554038" y="3255963"/>
            <a:ext cx="19208750" cy="252921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33940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5300" b="1" dirty="0">
                <a:solidFill>
                  <a:srgbClr val="FF0000"/>
                </a:solidFill>
                <a:cs typeface="Calibri" panose="020F0502020204030204" pitchFamily="34" charset="0"/>
              </a:rPr>
              <a:t>Poster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>
                <a:solidFill>
                  <a:srgbClr val="FF0000"/>
                </a:solidFill>
                <a:cs typeface="Calibri" panose="020F0502020204030204" pitchFamily="34" charset="0"/>
              </a:rPr>
              <a:t>should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>
                <a:solidFill>
                  <a:srgbClr val="FF0000"/>
                </a:solidFill>
                <a:cs typeface="Calibri" panose="020F0502020204030204" pitchFamily="34" charset="0"/>
              </a:rPr>
              <a:t>be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>
                <a:solidFill>
                  <a:srgbClr val="FF0000"/>
                </a:solidFill>
                <a:cs typeface="Calibri" panose="020F0502020204030204" pitchFamily="34" charset="0"/>
              </a:rPr>
              <a:t>of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>
                <a:solidFill>
                  <a:srgbClr val="FF0000"/>
                </a:solidFill>
                <a:cs typeface="Calibri" panose="020F0502020204030204" pitchFamily="34" charset="0"/>
              </a:rPr>
              <a:t>85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>
                <a:solidFill>
                  <a:srgbClr val="FF0000"/>
                </a:solidFill>
                <a:cs typeface="Calibri" panose="020F0502020204030204" pitchFamily="34" charset="0"/>
              </a:rPr>
              <a:t>cm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>
                <a:solidFill>
                  <a:srgbClr val="FF0000"/>
                </a:solidFill>
                <a:cs typeface="Calibri" panose="020F0502020204030204" pitchFamily="34" charset="0"/>
              </a:rPr>
              <a:t>X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>
                <a:solidFill>
                  <a:srgbClr val="FF0000"/>
                </a:solidFill>
                <a:cs typeface="Calibri" panose="020F0502020204030204" pitchFamily="34" charset="0"/>
              </a:rPr>
              <a:t>85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>
                <a:solidFill>
                  <a:srgbClr val="FF0000"/>
                </a:solidFill>
                <a:cs typeface="Calibri" panose="020F0502020204030204" pitchFamily="34" charset="0"/>
              </a:rPr>
              <a:t>cm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>
                <a:solidFill>
                  <a:srgbClr val="FF0000"/>
                </a:solidFill>
                <a:cs typeface="Calibri" panose="020F0502020204030204" pitchFamily="34" charset="0"/>
              </a:rPr>
              <a:t>in</a:t>
            </a:r>
            <a:r>
              <a:rPr lang="en-US" altLang="en-US" sz="5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300" b="1" dirty="0">
                <a:solidFill>
                  <a:srgbClr val="FF0000"/>
                </a:solidFill>
                <a:cs typeface="Calibri" panose="020F0502020204030204" pitchFamily="34" charset="0"/>
              </a:rPr>
              <a:t>size</a:t>
            </a:r>
            <a:endParaRPr lang="en-US" altLang="en-US" sz="5300" dirty="0">
              <a:cs typeface="Calibri" panose="020F0502020204030204" pitchFamily="34" charset="0"/>
            </a:endParaRPr>
          </a:p>
          <a:p>
            <a:pPr algn="ctr">
              <a:spcBef>
                <a:spcPts val="2225"/>
              </a:spcBef>
            </a:pPr>
            <a:r>
              <a:rPr lang="en-US" altLang="en-US" sz="2700" b="1" dirty="0">
                <a:solidFill>
                  <a:srgbClr val="0F035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Abstract/ Introduction/ Motivation</a:t>
            </a:r>
            <a:endParaRPr lang="en-US" alt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3"/>
              </a:spcBef>
              <a:buClr>
                <a:srgbClr val="0F035D"/>
              </a:buClr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F035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 Font size 44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1000"/>
              </a:lnSpc>
              <a:buClr>
                <a:srgbClr val="0F035D"/>
              </a:buClr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0F035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is a need as well as scope to enhance the utilization of neutrons from research reactors by various R&amp;D communities and users from various organizations for materials characterization, nuclear reaction &amp; fission, health care and various societal applications.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1143E3B1-11FC-4B5C-A058-BCD8C4DECA97}"/>
              </a:ext>
            </a:extLst>
          </p:cNvPr>
          <p:cNvSpPr txBox="1"/>
          <p:nvPr/>
        </p:nvSpPr>
        <p:spPr>
          <a:xfrm>
            <a:off x="6818313" y="17767300"/>
            <a:ext cx="12814300" cy="1857375"/>
          </a:xfrm>
          <a:prstGeom prst="rect">
            <a:avLst/>
          </a:prstGeom>
          <a:solidFill>
            <a:srgbClr val="FFE698"/>
          </a:solidFill>
          <a:ln w="5319">
            <a:solidFill>
              <a:srgbClr val="000000"/>
            </a:solidFill>
          </a:ln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2700" b="1">
                <a:solidFill>
                  <a:srgbClr val="7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altLang="en-US" sz="27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1000"/>
              </a:lnSpc>
              <a:spcBef>
                <a:spcPts val="25"/>
              </a:spcBef>
            </a:pPr>
            <a:r>
              <a:rPr lang="en-US" altLang="en-US" sz="2200">
                <a:solidFill>
                  <a:srgbClr val="0F035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main objective of this Theme Meeting is aimed at interaction with the potential users of research reactors at BARC, other units of DAE as well as non-DAE government and private organizations</a:t>
            </a:r>
            <a:endParaRPr lang="en-US" alt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1000"/>
              </a:lnSpc>
            </a:pPr>
            <a:r>
              <a:rPr lang="en-US" altLang="en-US" sz="2200">
                <a:solidFill>
                  <a:srgbClr val="0F035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including	industries,	research	and	academic	institutes	and	Institutes/Universities	that	are	pursuing	projects under BRNS, and UGC-DAE CSR</a:t>
            </a:r>
            <a:endParaRPr lang="en-US" alt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5EDB3C36-AAE2-4E4A-9FEA-411B3A3E5DE7}"/>
              </a:ext>
            </a:extLst>
          </p:cNvPr>
          <p:cNvSpPr txBox="1"/>
          <p:nvPr/>
        </p:nvSpPr>
        <p:spPr>
          <a:xfrm>
            <a:off x="17213263" y="831850"/>
            <a:ext cx="2600325" cy="1290638"/>
          </a:xfrm>
          <a:prstGeom prst="rect">
            <a:avLst/>
          </a:prstGeom>
          <a:ln w="5319">
            <a:solidFill>
              <a:srgbClr val="4471C4"/>
            </a:solidFill>
          </a:ln>
        </p:spPr>
        <p:txBody>
          <a:bodyPr lIns="0" tIns="0" rIns="0" bIns="0">
            <a:spAutoFit/>
          </a:bodyPr>
          <a:lstStyle>
            <a:lvl1pPr marL="771525" indent="-5842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4000" b="1">
                <a:solidFill>
                  <a:srgbClr val="0901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Paper No: A-01</a:t>
            </a:r>
            <a:endParaRPr lang="en-US" alt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C4AF1271-CCA9-4D41-B4CA-7BA39BFB9D46}"/>
              </a:ext>
            </a:extLst>
          </p:cNvPr>
          <p:cNvSpPr txBox="1"/>
          <p:nvPr/>
        </p:nvSpPr>
        <p:spPr>
          <a:xfrm>
            <a:off x="12190413" y="6932613"/>
            <a:ext cx="3590925" cy="379412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2750" b="1" spc="10" dirty="0">
                <a:solidFill>
                  <a:srgbClr val="C00000"/>
                </a:solidFill>
                <a:latin typeface="Times New Roman"/>
                <a:cs typeface="Times New Roman"/>
              </a:rPr>
              <a:t>Results</a:t>
            </a:r>
            <a:r>
              <a:rPr sz="2750" b="1" spc="4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750" b="1" spc="10" dirty="0">
                <a:solidFill>
                  <a:srgbClr val="C00000"/>
                </a:solidFill>
                <a:latin typeface="Times New Roman"/>
                <a:cs typeface="Times New Roman"/>
              </a:rPr>
              <a:t>and</a:t>
            </a:r>
            <a:r>
              <a:rPr sz="2750" b="1" spc="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750" b="1" spc="10" dirty="0">
                <a:solidFill>
                  <a:srgbClr val="C00000"/>
                </a:solidFill>
                <a:latin typeface="Times New Roman"/>
                <a:cs typeface="Times New Roman"/>
              </a:rPr>
              <a:t>Discu</a:t>
            </a:r>
            <a:r>
              <a:rPr sz="2750" b="1" spc="15" dirty="0">
                <a:solidFill>
                  <a:srgbClr val="C00000"/>
                </a:solidFill>
                <a:latin typeface="Times New Roman"/>
                <a:cs typeface="Times New Roman"/>
              </a:rPr>
              <a:t>s</a:t>
            </a:r>
            <a:r>
              <a:rPr sz="2750" b="1" spc="10" dirty="0">
                <a:solidFill>
                  <a:srgbClr val="C00000"/>
                </a:solidFill>
                <a:latin typeface="Times New Roman"/>
                <a:cs typeface="Times New Roman"/>
              </a:rPr>
              <a:t>sio</a:t>
            </a:r>
            <a:r>
              <a:rPr sz="2750" b="1" spc="20" dirty="0">
                <a:solidFill>
                  <a:srgbClr val="C00000"/>
                </a:solidFill>
                <a:latin typeface="Times New Roman"/>
                <a:cs typeface="Times New Roman"/>
              </a:rPr>
              <a:t>n</a:t>
            </a:r>
            <a:r>
              <a:rPr sz="2750" b="1" spc="5" dirty="0">
                <a:solidFill>
                  <a:srgbClr val="C00000"/>
                </a:solidFill>
                <a:latin typeface="Times New Roman"/>
                <a:cs typeface="Times New Roman"/>
              </a:rPr>
              <a:t>: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A8205118-751B-4DBF-B55A-F95461EF8DE5}"/>
              </a:ext>
            </a:extLst>
          </p:cNvPr>
          <p:cNvSpPr txBox="1"/>
          <p:nvPr/>
        </p:nvSpPr>
        <p:spPr>
          <a:xfrm>
            <a:off x="10902950" y="7996238"/>
            <a:ext cx="8724900" cy="309562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2200" b="1" i="1" spc="-195" dirty="0">
                <a:latin typeface="Times New Roman"/>
                <a:cs typeface="Times New Roman"/>
              </a:rPr>
              <a:t>T</a:t>
            </a:r>
            <a:r>
              <a:rPr sz="2200" b="1" i="1" spc="10" dirty="0">
                <a:latin typeface="Times New Roman"/>
                <a:cs typeface="Times New Roman"/>
              </a:rPr>
              <a:t>a</a:t>
            </a:r>
            <a:r>
              <a:rPr sz="2200" b="1" i="1" spc="20" dirty="0">
                <a:latin typeface="Times New Roman"/>
                <a:cs typeface="Times New Roman"/>
              </a:rPr>
              <a:t>b</a:t>
            </a:r>
            <a:r>
              <a:rPr sz="2200" b="1" i="1" spc="5" dirty="0">
                <a:latin typeface="Times New Roman"/>
                <a:cs typeface="Times New Roman"/>
              </a:rPr>
              <a:t>le</a:t>
            </a:r>
            <a:r>
              <a:rPr sz="2200" b="1" i="1" spc="-20" dirty="0">
                <a:latin typeface="Times New Roman"/>
                <a:cs typeface="Times New Roman"/>
              </a:rPr>
              <a:t> </a:t>
            </a:r>
            <a:r>
              <a:rPr sz="2200" b="1" i="1" spc="5" dirty="0">
                <a:latin typeface="Times New Roman"/>
                <a:cs typeface="Times New Roman"/>
              </a:rPr>
              <a:t>1: </a:t>
            </a:r>
            <a:r>
              <a:rPr sz="2200" b="1" i="1" spc="10" dirty="0">
                <a:latin typeface="Times New Roman"/>
                <a:cs typeface="Times New Roman"/>
              </a:rPr>
              <a:t>Com</a:t>
            </a:r>
            <a:r>
              <a:rPr sz="2200" b="1" i="1" spc="15" dirty="0">
                <a:latin typeface="Times New Roman"/>
                <a:cs typeface="Times New Roman"/>
              </a:rPr>
              <a:t>p</a:t>
            </a:r>
            <a:r>
              <a:rPr sz="2200" b="1" i="1" spc="5" dirty="0">
                <a:latin typeface="Times New Roman"/>
                <a:cs typeface="Times New Roman"/>
              </a:rPr>
              <a:t>arison</a:t>
            </a:r>
            <a:r>
              <a:rPr sz="2200" b="1" i="1" spc="-25" dirty="0">
                <a:latin typeface="Times New Roman"/>
                <a:cs typeface="Times New Roman"/>
              </a:rPr>
              <a:t> </a:t>
            </a:r>
            <a:r>
              <a:rPr sz="2200" b="1" i="1" spc="5" dirty="0">
                <a:latin typeface="Times New Roman"/>
                <a:cs typeface="Times New Roman"/>
              </a:rPr>
              <a:t>of</a:t>
            </a:r>
            <a:r>
              <a:rPr sz="2200" b="1" i="1" spc="-5" dirty="0">
                <a:latin typeface="Times New Roman"/>
                <a:cs typeface="Times New Roman"/>
              </a:rPr>
              <a:t> </a:t>
            </a:r>
            <a:r>
              <a:rPr sz="2200" b="1" i="1" spc="5" dirty="0">
                <a:latin typeface="Times New Roman"/>
                <a:cs typeface="Times New Roman"/>
              </a:rPr>
              <a:t>the </a:t>
            </a:r>
            <a:r>
              <a:rPr sz="2200" b="1" i="1" spc="10" dirty="0">
                <a:latin typeface="Times New Roman"/>
                <a:cs typeface="Times New Roman"/>
              </a:rPr>
              <a:t>an</a:t>
            </a:r>
            <a:r>
              <a:rPr sz="2200" b="1" i="1" spc="20" dirty="0">
                <a:latin typeface="Times New Roman"/>
                <a:cs typeface="Times New Roman"/>
              </a:rPr>
              <a:t>a</a:t>
            </a:r>
            <a:r>
              <a:rPr sz="2200" b="1" i="1" spc="5" dirty="0">
                <a:latin typeface="Times New Roman"/>
                <a:cs typeface="Times New Roman"/>
              </a:rPr>
              <a:t>l</a:t>
            </a:r>
            <a:r>
              <a:rPr sz="2200" b="1" i="1" spc="-5" dirty="0">
                <a:latin typeface="Times New Roman"/>
                <a:cs typeface="Times New Roman"/>
              </a:rPr>
              <a:t>y</a:t>
            </a:r>
            <a:r>
              <a:rPr sz="2200" b="1" i="1" spc="5" dirty="0">
                <a:latin typeface="Times New Roman"/>
                <a:cs typeface="Times New Roman"/>
              </a:rPr>
              <a:t>sis</a:t>
            </a:r>
            <a:r>
              <a:rPr sz="2200" b="1" i="1" spc="-10" dirty="0">
                <a:latin typeface="Times New Roman"/>
                <a:cs typeface="Times New Roman"/>
              </a:rPr>
              <a:t> </a:t>
            </a:r>
            <a:r>
              <a:rPr sz="2200" b="1" i="1" spc="5" dirty="0">
                <a:latin typeface="Times New Roman"/>
                <a:cs typeface="Times New Roman"/>
              </a:rPr>
              <a:t>resul</a:t>
            </a:r>
            <a:r>
              <a:rPr sz="2200" b="1" i="1" spc="-10" dirty="0">
                <a:latin typeface="Times New Roman"/>
                <a:cs typeface="Times New Roman"/>
              </a:rPr>
              <a:t>t</a:t>
            </a:r>
            <a:r>
              <a:rPr sz="2200" b="1" i="1" spc="5" dirty="0">
                <a:latin typeface="Times New Roman"/>
                <a:cs typeface="Times New Roman"/>
              </a:rPr>
              <a:t>s </a:t>
            </a:r>
            <a:r>
              <a:rPr sz="2200" b="1" i="1" spc="10" dirty="0">
                <a:latin typeface="Times New Roman"/>
                <a:cs typeface="Times New Roman"/>
              </a:rPr>
              <a:t>using</a:t>
            </a:r>
            <a:r>
              <a:rPr sz="2200" b="1" i="1" spc="5" dirty="0">
                <a:latin typeface="Times New Roman"/>
                <a:cs typeface="Times New Roman"/>
              </a:rPr>
              <a:t> the </a:t>
            </a:r>
            <a:r>
              <a:rPr sz="2200" b="1" i="1" spc="-5" dirty="0">
                <a:latin typeface="Times New Roman"/>
                <a:cs typeface="Times New Roman"/>
              </a:rPr>
              <a:t>t</a:t>
            </a:r>
            <a:r>
              <a:rPr sz="2200" b="1" i="1" spc="10" dirty="0">
                <a:latin typeface="Times New Roman"/>
                <a:cs typeface="Times New Roman"/>
              </a:rPr>
              <a:t>wo</a:t>
            </a:r>
            <a:r>
              <a:rPr sz="2200" b="1" i="1" dirty="0">
                <a:latin typeface="Times New Roman"/>
                <a:cs typeface="Times New Roman"/>
              </a:rPr>
              <a:t> </a:t>
            </a:r>
            <a:r>
              <a:rPr sz="2200" b="1" i="1" spc="5" dirty="0">
                <a:latin typeface="Times New Roman"/>
                <a:cs typeface="Times New Roman"/>
              </a:rPr>
              <a:t>se</a:t>
            </a:r>
            <a:r>
              <a:rPr sz="2200" b="1" i="1" spc="-5" dirty="0">
                <a:latin typeface="Times New Roman"/>
                <a:cs typeface="Times New Roman"/>
              </a:rPr>
              <a:t>t</a:t>
            </a:r>
            <a:r>
              <a:rPr sz="2200" b="1" i="1" spc="5" dirty="0">
                <a:latin typeface="Times New Roman"/>
                <a:cs typeface="Times New Roman"/>
              </a:rPr>
              <a:t>s </a:t>
            </a:r>
            <a:r>
              <a:rPr sz="2200" b="1" i="1" spc="15" dirty="0">
                <a:latin typeface="Times New Roman"/>
                <a:cs typeface="Times New Roman"/>
              </a:rPr>
              <a:t>o</a:t>
            </a:r>
            <a:r>
              <a:rPr sz="2200" b="1" i="1" spc="5" dirty="0">
                <a:latin typeface="Times New Roman"/>
                <a:cs typeface="Times New Roman"/>
              </a:rPr>
              <a:t>f s</a:t>
            </a:r>
            <a:r>
              <a:rPr sz="2200" b="1" i="1" spc="-5" dirty="0">
                <a:latin typeface="Times New Roman"/>
                <a:cs typeface="Times New Roman"/>
              </a:rPr>
              <a:t>t</a:t>
            </a:r>
            <a:r>
              <a:rPr sz="2200" b="1" i="1" spc="10" dirty="0">
                <a:latin typeface="Times New Roman"/>
                <a:cs typeface="Times New Roman"/>
              </a:rPr>
              <a:t>a</a:t>
            </a:r>
            <a:r>
              <a:rPr sz="2200" b="1" i="1" spc="15" dirty="0">
                <a:latin typeface="Times New Roman"/>
                <a:cs typeface="Times New Roman"/>
              </a:rPr>
              <a:t>n</a:t>
            </a:r>
            <a:r>
              <a:rPr sz="2200" b="1" i="1" spc="10" dirty="0">
                <a:latin typeface="Times New Roman"/>
                <a:cs typeface="Times New Roman"/>
              </a:rPr>
              <a:t>d</a:t>
            </a:r>
            <a:r>
              <a:rPr sz="2200" b="1" i="1" spc="20" dirty="0">
                <a:latin typeface="Times New Roman"/>
                <a:cs typeface="Times New Roman"/>
              </a:rPr>
              <a:t>a</a:t>
            </a:r>
            <a:r>
              <a:rPr sz="2200" b="1" i="1" spc="5" dirty="0">
                <a:latin typeface="Times New Roman"/>
                <a:cs typeface="Times New Roman"/>
              </a:rPr>
              <a:t>rds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E808DAF8-4807-4932-8E65-E0C72314B0F4}"/>
              </a:ext>
            </a:extLst>
          </p:cNvPr>
          <p:cNvSpPr txBox="1"/>
          <p:nvPr/>
        </p:nvSpPr>
        <p:spPr>
          <a:xfrm>
            <a:off x="520700" y="7172325"/>
            <a:ext cx="7902575" cy="379413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2750" b="1" spc="10" dirty="0">
                <a:solidFill>
                  <a:srgbClr val="C00000"/>
                </a:solidFill>
                <a:latin typeface="Times New Roman"/>
                <a:cs typeface="Times New Roman"/>
              </a:rPr>
              <a:t>Experimental:</a:t>
            </a:r>
            <a:r>
              <a:rPr sz="275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750" b="1" spc="-40" dirty="0">
                <a:solidFill>
                  <a:srgbClr val="C00000"/>
                </a:solidFill>
                <a:latin typeface="Times New Roman"/>
                <a:cs typeface="Times New Roman"/>
              </a:rPr>
              <a:t>T</a:t>
            </a:r>
            <a:r>
              <a:rPr sz="2750" b="1" spc="10" dirty="0">
                <a:solidFill>
                  <a:srgbClr val="C00000"/>
                </a:solidFill>
                <a:latin typeface="Times New Roman"/>
                <a:cs typeface="Times New Roman"/>
              </a:rPr>
              <a:t>imes</a:t>
            </a:r>
            <a:r>
              <a:rPr sz="2750" b="1" spc="15" dirty="0">
                <a:solidFill>
                  <a:srgbClr val="C00000"/>
                </a:solidFill>
                <a:latin typeface="Times New Roman"/>
                <a:cs typeface="Times New Roman"/>
              </a:rPr>
              <a:t> New</a:t>
            </a:r>
            <a:r>
              <a:rPr sz="2750" b="1" spc="2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750" b="1" spc="15" dirty="0">
                <a:solidFill>
                  <a:srgbClr val="C00000"/>
                </a:solidFill>
                <a:latin typeface="Times New Roman"/>
                <a:cs typeface="Times New Roman"/>
              </a:rPr>
              <a:t>Roman </a:t>
            </a:r>
            <a:r>
              <a:rPr sz="2750" b="1" spc="10" dirty="0">
                <a:solidFill>
                  <a:srgbClr val="C00000"/>
                </a:solidFill>
                <a:latin typeface="Times New Roman"/>
                <a:cs typeface="Times New Roman"/>
              </a:rPr>
              <a:t>Bold</a:t>
            </a:r>
            <a:r>
              <a:rPr sz="2750" b="1" spc="1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750" b="1" spc="10" dirty="0">
                <a:solidFill>
                  <a:srgbClr val="C00000"/>
                </a:solidFill>
                <a:latin typeface="Times New Roman"/>
                <a:cs typeface="Times New Roman"/>
              </a:rPr>
              <a:t>Font</a:t>
            </a:r>
            <a:r>
              <a:rPr sz="2750" b="1" spc="5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750" b="1" spc="10" dirty="0">
                <a:solidFill>
                  <a:srgbClr val="C00000"/>
                </a:solidFill>
                <a:latin typeface="Times New Roman"/>
                <a:cs typeface="Times New Roman"/>
              </a:rPr>
              <a:t>Si</a:t>
            </a:r>
            <a:r>
              <a:rPr sz="2750" b="1" spc="-15" dirty="0">
                <a:solidFill>
                  <a:srgbClr val="C00000"/>
                </a:solidFill>
                <a:latin typeface="Times New Roman"/>
                <a:cs typeface="Times New Roman"/>
              </a:rPr>
              <a:t>z</a:t>
            </a:r>
            <a:r>
              <a:rPr sz="2750" b="1" spc="10" dirty="0">
                <a:solidFill>
                  <a:srgbClr val="C00000"/>
                </a:solidFill>
                <a:latin typeface="Times New Roman"/>
                <a:cs typeface="Times New Roman"/>
              </a:rPr>
              <a:t>e</a:t>
            </a:r>
            <a:r>
              <a:rPr sz="2750" b="1" spc="60" dirty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sz="2750" b="1" spc="10" dirty="0">
                <a:solidFill>
                  <a:srgbClr val="C00000"/>
                </a:solidFill>
                <a:latin typeface="Times New Roman"/>
                <a:cs typeface="Times New Roman"/>
              </a:rPr>
              <a:t>50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2059" name="object 12">
            <a:extLst>
              <a:ext uri="{FF2B5EF4-FFF2-40B4-BE49-F238E27FC236}">
                <a16:creationId xmlns:a16="http://schemas.microsoft.com/office/drawing/2014/main" id="{62A0DF43-2A0A-4DD1-AC04-B72D21614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6513" y="7727950"/>
            <a:ext cx="7821612" cy="3103563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F8A9AFD2-E988-45E7-87CD-C0CD4068AEC0}"/>
              </a:ext>
            </a:extLst>
          </p:cNvPr>
          <p:cNvSpPr txBox="1"/>
          <p:nvPr/>
        </p:nvSpPr>
        <p:spPr>
          <a:xfrm>
            <a:off x="1909763" y="11080750"/>
            <a:ext cx="5857875" cy="309563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2200" b="1" i="1" spc="10" dirty="0">
                <a:solidFill>
                  <a:srgbClr val="CC00CC"/>
                </a:solidFill>
                <a:latin typeface="Times New Roman"/>
                <a:cs typeface="Times New Roman"/>
              </a:rPr>
              <a:t>F</a:t>
            </a:r>
            <a:r>
              <a:rPr sz="2200" b="1" i="1" spc="-10" dirty="0">
                <a:solidFill>
                  <a:srgbClr val="CC00CC"/>
                </a:solidFill>
                <a:latin typeface="Times New Roman"/>
                <a:cs typeface="Times New Roman"/>
              </a:rPr>
              <a:t>i</a:t>
            </a:r>
            <a:r>
              <a:rPr sz="2200" b="1" i="1" spc="5" dirty="0">
                <a:solidFill>
                  <a:srgbClr val="CC00CC"/>
                </a:solidFill>
                <a:latin typeface="Times New Roman"/>
                <a:cs typeface="Times New Roman"/>
              </a:rPr>
              <a:t>g. </a:t>
            </a:r>
            <a:r>
              <a:rPr sz="2200" b="1" i="1" spc="10" dirty="0">
                <a:solidFill>
                  <a:srgbClr val="CC00CC"/>
                </a:solidFill>
                <a:latin typeface="Times New Roman"/>
                <a:cs typeface="Times New Roman"/>
              </a:rPr>
              <a:t>1</a:t>
            </a:r>
            <a:r>
              <a:rPr sz="2200" b="1" i="1" spc="5" dirty="0">
                <a:solidFill>
                  <a:srgbClr val="CC00CC"/>
                </a:solidFill>
                <a:latin typeface="Times New Roman"/>
                <a:cs typeface="Times New Roman"/>
              </a:rPr>
              <a:t> </a:t>
            </a:r>
            <a:r>
              <a:rPr sz="2200" b="1" i="1" spc="10" dirty="0">
                <a:solidFill>
                  <a:srgbClr val="CC00CC"/>
                </a:solidFill>
                <a:latin typeface="Times New Roman"/>
                <a:cs typeface="Times New Roman"/>
              </a:rPr>
              <a:t>Photo</a:t>
            </a:r>
            <a:r>
              <a:rPr sz="2200" b="1" i="1" spc="20" dirty="0">
                <a:solidFill>
                  <a:srgbClr val="CC00CC"/>
                </a:solidFill>
                <a:latin typeface="Times New Roman"/>
                <a:cs typeface="Times New Roman"/>
              </a:rPr>
              <a:t>g</a:t>
            </a:r>
            <a:r>
              <a:rPr sz="2200" b="1" i="1" spc="10" dirty="0">
                <a:solidFill>
                  <a:srgbClr val="CC00CC"/>
                </a:solidFill>
                <a:latin typeface="Times New Roman"/>
                <a:cs typeface="Times New Roman"/>
              </a:rPr>
              <a:t>raph</a:t>
            </a:r>
            <a:r>
              <a:rPr sz="2200" b="1" i="1" spc="-35" dirty="0">
                <a:solidFill>
                  <a:srgbClr val="CC00CC"/>
                </a:solidFill>
                <a:latin typeface="Times New Roman"/>
                <a:cs typeface="Times New Roman"/>
              </a:rPr>
              <a:t> </a:t>
            </a:r>
            <a:r>
              <a:rPr sz="2200" b="1" i="1" spc="5" dirty="0">
                <a:solidFill>
                  <a:srgbClr val="CC00CC"/>
                </a:solidFill>
                <a:latin typeface="Times New Roman"/>
                <a:cs typeface="Times New Roman"/>
              </a:rPr>
              <a:t>of</a:t>
            </a:r>
            <a:r>
              <a:rPr sz="2200" b="1" i="1" spc="-5" dirty="0">
                <a:solidFill>
                  <a:srgbClr val="CC00CC"/>
                </a:solidFill>
                <a:latin typeface="Times New Roman"/>
                <a:cs typeface="Times New Roman"/>
              </a:rPr>
              <a:t> </a:t>
            </a:r>
            <a:r>
              <a:rPr sz="2200" b="1" i="1" spc="10" dirty="0">
                <a:solidFill>
                  <a:srgbClr val="CC00CC"/>
                </a:solidFill>
                <a:latin typeface="Times New Roman"/>
                <a:cs typeface="Times New Roman"/>
              </a:rPr>
              <a:t>R</a:t>
            </a:r>
            <a:r>
              <a:rPr sz="2200" b="1" i="1" spc="-5" dirty="0">
                <a:solidFill>
                  <a:srgbClr val="CC00CC"/>
                </a:solidFill>
                <a:latin typeface="Times New Roman"/>
                <a:cs typeface="Times New Roman"/>
              </a:rPr>
              <a:t>e</a:t>
            </a:r>
            <a:r>
              <a:rPr sz="2200" b="1" i="1" spc="10" dirty="0">
                <a:solidFill>
                  <a:srgbClr val="CC00CC"/>
                </a:solidFill>
                <a:latin typeface="Times New Roman"/>
                <a:cs typeface="Times New Roman"/>
              </a:rPr>
              <a:t>search</a:t>
            </a:r>
            <a:r>
              <a:rPr sz="2200" b="1" i="1" spc="5" dirty="0">
                <a:solidFill>
                  <a:srgbClr val="CC00CC"/>
                </a:solidFill>
                <a:latin typeface="Times New Roman"/>
                <a:cs typeface="Times New Roman"/>
              </a:rPr>
              <a:t> </a:t>
            </a:r>
            <a:r>
              <a:rPr sz="2200" b="1" i="1" dirty="0">
                <a:solidFill>
                  <a:srgbClr val="CC00CC"/>
                </a:solidFill>
                <a:latin typeface="Times New Roman"/>
                <a:cs typeface="Times New Roman"/>
              </a:rPr>
              <a:t>R</a:t>
            </a:r>
            <a:r>
              <a:rPr sz="2200" b="1" i="1" spc="5" dirty="0">
                <a:solidFill>
                  <a:srgbClr val="CC00CC"/>
                </a:solidFill>
                <a:latin typeface="Times New Roman"/>
                <a:cs typeface="Times New Roman"/>
              </a:rPr>
              <a:t>eactors at</a:t>
            </a:r>
            <a:r>
              <a:rPr sz="2200" b="1" i="1" spc="-5" dirty="0">
                <a:solidFill>
                  <a:srgbClr val="CC00CC"/>
                </a:solidFill>
                <a:latin typeface="Times New Roman"/>
                <a:cs typeface="Times New Roman"/>
              </a:rPr>
              <a:t> </a:t>
            </a:r>
            <a:r>
              <a:rPr sz="2200" b="1" i="1" spc="10" dirty="0">
                <a:solidFill>
                  <a:srgbClr val="CC00CC"/>
                </a:solidFill>
                <a:latin typeface="Times New Roman"/>
                <a:cs typeface="Times New Roman"/>
              </a:rPr>
              <a:t>B</a:t>
            </a:r>
            <a:r>
              <a:rPr sz="2200" b="1" i="1" spc="-5" dirty="0">
                <a:solidFill>
                  <a:srgbClr val="CC00CC"/>
                </a:solidFill>
                <a:latin typeface="Times New Roman"/>
                <a:cs typeface="Times New Roman"/>
              </a:rPr>
              <a:t>A</a:t>
            </a:r>
            <a:r>
              <a:rPr sz="2200" b="1" i="1" spc="10" dirty="0">
                <a:solidFill>
                  <a:srgbClr val="CC00CC"/>
                </a:solidFill>
                <a:latin typeface="Times New Roman"/>
                <a:cs typeface="Times New Roman"/>
              </a:rPr>
              <a:t>RC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43175B55-D686-4D18-A9BA-37EDA8B104A0}"/>
              </a:ext>
            </a:extLst>
          </p:cNvPr>
          <p:cNvSpPr txBox="1"/>
          <p:nvPr/>
        </p:nvSpPr>
        <p:spPr>
          <a:xfrm>
            <a:off x="439738" y="16805275"/>
            <a:ext cx="1784350" cy="379413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2750" b="1" spc="15" dirty="0">
                <a:solidFill>
                  <a:srgbClr val="C00000"/>
                </a:solidFill>
                <a:latin typeface="Times New Roman"/>
                <a:cs typeface="Times New Roman"/>
              </a:rPr>
              <a:t>Re</a:t>
            </a:r>
            <a:r>
              <a:rPr sz="2750" b="1" spc="-10" dirty="0">
                <a:solidFill>
                  <a:srgbClr val="C00000"/>
                </a:solidFill>
                <a:latin typeface="Times New Roman"/>
                <a:cs typeface="Times New Roman"/>
              </a:rPr>
              <a:t>f</a:t>
            </a:r>
            <a:r>
              <a:rPr sz="2750" b="1" spc="10" dirty="0">
                <a:solidFill>
                  <a:srgbClr val="C00000"/>
                </a:solidFill>
                <a:latin typeface="Times New Roman"/>
                <a:cs typeface="Times New Roman"/>
              </a:rPr>
              <a:t>e</a:t>
            </a:r>
            <a:r>
              <a:rPr sz="2750" b="1" spc="-55" dirty="0">
                <a:solidFill>
                  <a:srgbClr val="C00000"/>
                </a:solidFill>
                <a:latin typeface="Times New Roman"/>
                <a:cs typeface="Times New Roman"/>
              </a:rPr>
              <a:t>r</a:t>
            </a:r>
            <a:r>
              <a:rPr sz="2750" b="1" spc="10" dirty="0">
                <a:solidFill>
                  <a:srgbClr val="C00000"/>
                </a:solidFill>
                <a:latin typeface="Times New Roman"/>
                <a:cs typeface="Times New Roman"/>
              </a:rPr>
              <a:t>enc</a:t>
            </a:r>
            <a:r>
              <a:rPr sz="2750" b="1" dirty="0">
                <a:solidFill>
                  <a:srgbClr val="C00000"/>
                </a:solidFill>
                <a:latin typeface="Times New Roman"/>
                <a:cs typeface="Times New Roman"/>
              </a:rPr>
              <a:t>e</a:t>
            </a:r>
            <a:r>
              <a:rPr sz="2750" b="1" spc="10" dirty="0">
                <a:solidFill>
                  <a:srgbClr val="C00000"/>
                </a:solidFill>
                <a:latin typeface="Times New Roman"/>
                <a:cs typeface="Times New Roman"/>
              </a:rPr>
              <a:t>s:</a:t>
            </a:r>
            <a:endParaRPr sz="2750">
              <a:latin typeface="Times New Roman"/>
              <a:cs typeface="Times New Roman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C586A89B-24A6-4006-BC90-4197387E9B06}"/>
              </a:ext>
            </a:extLst>
          </p:cNvPr>
          <p:cNvSpPr txBox="1"/>
          <p:nvPr/>
        </p:nvSpPr>
        <p:spPr>
          <a:xfrm>
            <a:off x="439738" y="17386300"/>
            <a:ext cx="5837237" cy="15017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522288" indent="-509588">
              <a:tabLst>
                <a:tab pos="523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tabLst>
                <a:tab pos="523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tabLst>
                <a:tab pos="523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tabLst>
                <a:tab pos="523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tabLst>
                <a:tab pos="523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523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523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523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523875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1000"/>
              </a:lnSpc>
              <a:buClr>
                <a:srgbClr val="0F035D"/>
              </a:buClr>
              <a:buFont typeface="Times New Roman" panose="02020603050405020304" pitchFamily="18" charset="0"/>
              <a:buAutoNum type="arabicPeriod"/>
            </a:pPr>
            <a:r>
              <a:rPr lang="en-US" altLang="en-US" sz="2200" b="1">
                <a:solidFill>
                  <a:srgbClr val="0F035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G. Author, H. Coauthor, J. Radioanal. Nucl. Chem., 250 (2019) 1.</a:t>
            </a:r>
            <a:endParaRPr lang="en-US" alt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375"/>
              </a:spcBef>
              <a:buClr>
                <a:srgbClr val="0F035D"/>
              </a:buClr>
              <a:buFont typeface="Times New Roman" panose="02020603050405020304" pitchFamily="18" charset="0"/>
              <a:buAutoNum type="arabicPeriod"/>
            </a:pPr>
            <a:r>
              <a:rPr lang="en-US" altLang="en-US" sz="2200" b="1">
                <a:solidFill>
                  <a:srgbClr val="0F035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Author et al., BARC Report , Issue No. (</a:t>
            </a:r>
            <a:endParaRPr lang="en-US" alt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8"/>
              </a:spcBef>
            </a:pPr>
            <a:r>
              <a:rPr lang="en-US" altLang="en-US" sz="2200" b="1">
                <a:solidFill>
                  <a:srgbClr val="0F035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Year)	p-p. (For Reports &amp; Book Chapters)</a:t>
            </a:r>
            <a:endParaRPr lang="en-US" altLang="en-US" sz="2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16">
            <a:extLst>
              <a:ext uri="{FF2B5EF4-FFF2-40B4-BE49-F238E27FC236}">
                <a16:creationId xmlns:a16="http://schemas.microsoft.com/office/drawing/2014/main" id="{8655A9AA-E10C-42DB-8F42-F9F586F22664}"/>
              </a:ext>
            </a:extLst>
          </p:cNvPr>
          <p:cNvSpPr txBox="1"/>
          <p:nvPr/>
        </p:nvSpPr>
        <p:spPr>
          <a:xfrm>
            <a:off x="454025" y="12284075"/>
            <a:ext cx="11263313" cy="277018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1635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7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 of Analysis: Times New Roman Bold Font Size 50</a:t>
            </a:r>
            <a:endParaRPr lang="en-US" altLang="en-US" sz="27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1000"/>
              </a:lnSpc>
              <a:spcBef>
                <a:spcPts val="1938"/>
              </a:spcBef>
            </a:pPr>
            <a:r>
              <a:rPr lang="en-US" altLang="en-US" sz="2200">
                <a:solidFill>
                  <a:srgbClr val="7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Theme Meeting is intended for scientists, engineers, academicians, doctors and research scholars from DAE and non-DAE organization including Academic Institutes / Universities, Hospitals and Industries working in the fields like reactor physics &amp; technology, radioisotope production &amp; applications, neutron scattering, neutron imaging, detector testing, neutron activation analysis &amp; nuclear reactions and fission</a:t>
            </a:r>
            <a:r>
              <a:rPr lang="en-US" altLang="en-US" sz="2400">
                <a:solidFill>
                  <a:srgbClr val="7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851B79FC-9919-429A-9557-D6C9037B33C5}"/>
              </a:ext>
            </a:extLst>
          </p:cNvPr>
          <p:cNvSpPr txBox="1"/>
          <p:nvPr/>
        </p:nvSpPr>
        <p:spPr>
          <a:xfrm>
            <a:off x="9752013" y="9985375"/>
            <a:ext cx="592137" cy="153988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000" spc="-10" dirty="0">
                <a:latin typeface="Calibri"/>
                <a:cs typeface="Calibri"/>
              </a:rPr>
              <a:t>ASS</a:t>
            </a:r>
            <a:r>
              <a:rPr sz="1000" dirty="0">
                <a:latin typeface="Calibri"/>
                <a:cs typeface="Calibri"/>
              </a:rPr>
              <a:t>ET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Calibri"/>
                <a:cs typeface="Calibri"/>
              </a:rPr>
              <a:t>lo</a:t>
            </a:r>
            <a:r>
              <a:rPr sz="1000" spc="-20" dirty="0">
                <a:latin typeface="Calibri"/>
                <a:cs typeface="Calibri"/>
              </a:rPr>
              <a:t>g</a:t>
            </a:r>
            <a:r>
              <a:rPr sz="1000" dirty="0">
                <a:latin typeface="Calibri"/>
                <a:cs typeface="Calibri"/>
              </a:rPr>
              <a:t>o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71B9CFCF-8FAB-444D-A137-1ADEB13B71C3}"/>
              </a:ext>
            </a:extLst>
          </p:cNvPr>
          <p:cNvGraphicFramePr>
            <a:graphicFrameLocks noGrp="1"/>
          </p:cNvGraphicFramePr>
          <p:nvPr/>
        </p:nvGraphicFramePr>
        <p:xfrm>
          <a:off x="12287250" y="8542338"/>
          <a:ext cx="6765925" cy="8990013"/>
        </p:xfrm>
        <a:graphic>
          <a:graphicData uri="http://schemas.openxmlformats.org/drawingml/2006/table">
            <a:tbl>
              <a:tblPr/>
              <a:tblGrid>
                <a:gridCol w="977900">
                  <a:extLst>
                    <a:ext uri="{9D8B030D-6E8A-4147-A177-3AD203B41FA5}">
                      <a16:colId xmlns:a16="http://schemas.microsoft.com/office/drawing/2014/main" val="1363803996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1768253061"/>
                    </a:ext>
                  </a:extLst>
                </a:gridCol>
                <a:gridCol w="2297113">
                  <a:extLst>
                    <a:ext uri="{9D8B030D-6E8A-4147-A177-3AD203B41FA5}">
                      <a16:colId xmlns:a16="http://schemas.microsoft.com/office/drawing/2014/main" val="1229517839"/>
                    </a:ext>
                  </a:extLst>
                </a:gridCol>
                <a:gridCol w="1916112">
                  <a:extLst>
                    <a:ext uri="{9D8B030D-6E8A-4147-A177-3AD203B41FA5}">
                      <a16:colId xmlns:a16="http://schemas.microsoft.com/office/drawing/2014/main" val="1406346473"/>
                    </a:ext>
                  </a:extLst>
                </a:gridCol>
              </a:tblGrid>
              <a:tr h="1684338">
                <a:tc>
                  <a:txBody>
                    <a:bodyPr/>
                    <a:lstStyle>
                      <a:lvl1pPr marL="117475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1747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Sr No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204788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047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Elements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492125" indent="254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492125" marR="0" lvl="0" indent="25400" algn="just" defTabSz="914400" rtl="0" eaLnBrk="1" fontAlgn="base" latinLnBrk="0" hangingPunct="1">
                        <a:lnSpc>
                          <a:spcPct val="15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Method A (with 35% standards)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298450" indent="254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298450" marR="0" lvl="0" indent="25400" algn="just" defTabSz="914400" rtl="0" eaLnBrk="1" fontAlgn="base" latinLnBrk="0" hangingPunct="1">
                        <a:lnSpc>
                          <a:spcPct val="15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Method B (with 50% standards)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159114"/>
                  </a:ext>
                </a:extLst>
              </a:tr>
              <a:tr h="561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1486714"/>
                  </a:ext>
                </a:extLst>
              </a:tr>
              <a:tr h="561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8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5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0.15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0.18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7082856"/>
                  </a:ext>
                </a:extLst>
              </a:tr>
              <a:tr h="561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0.12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0.15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1771"/>
                  </a:ext>
                </a:extLst>
              </a:tr>
              <a:tr h="561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7587324"/>
                  </a:ext>
                </a:extLst>
              </a:tr>
              <a:tr h="561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Cd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0.15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485219"/>
                  </a:ext>
                </a:extLst>
              </a:tr>
              <a:tr h="561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078437"/>
                  </a:ext>
                </a:extLst>
              </a:tr>
              <a:tr h="561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708774"/>
                  </a:ext>
                </a:extLst>
              </a:tr>
              <a:tr h="561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8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5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9896715"/>
                  </a:ext>
                </a:extLst>
              </a:tr>
              <a:tr h="561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8178685"/>
                  </a:ext>
                </a:extLst>
              </a:tr>
              <a:tr h="561975">
                <a:tc>
                  <a:txBody>
                    <a:bodyPr/>
                    <a:lstStyle>
                      <a:lvl1pPr marL="1588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5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1127771"/>
                  </a:ext>
                </a:extLst>
              </a:tr>
              <a:tr h="561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Mn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75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17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551228"/>
                  </a:ext>
                </a:extLst>
              </a:tr>
              <a:tr h="561975">
                <a:tc>
                  <a:txBody>
                    <a:bodyPr/>
                    <a:lstStyle>
                      <a:lvl1pPr marL="1588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5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8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5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2341153"/>
                  </a:ext>
                </a:extLst>
              </a:tr>
              <a:tr h="561975">
                <a:tc>
                  <a:txBody>
                    <a:bodyPr/>
                    <a:lstStyle>
                      <a:lvl1pPr marL="1588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5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1588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158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horzOverflow="overflow">
                    <a:lnL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09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0688379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861BEA0B-E464-4BBB-80AA-C5C666D0B5D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280198"/>
            <a:ext cx="2381250" cy="23352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417</Words>
  <Application>Microsoft Office PowerPoint</Application>
  <PresentationFormat>Custom</PresentationFormat>
  <Paragraphs>80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Arial</vt:lpstr>
      <vt:lpstr>Times New Roman</vt:lpstr>
      <vt:lpstr>Cambria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RDP</cp:lastModifiedBy>
  <cp:revision>2</cp:revision>
  <dcterms:created xsi:type="dcterms:W3CDTF">2024-07-01T08:05:02Z</dcterms:created>
  <dcterms:modified xsi:type="dcterms:W3CDTF">2026-01-22T06:30:17Z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2024-07-01T00:00:00Z</vt:filetime>
  </property>
  <property fmtid="{D5CDD505-2E9C-101B-9397-08002B2CF9AE}" pid="3" name="LastSaved">
    <vt:filetime>2024-07-01T00:00:00Z</vt:filetime>
  </property>
</Properties>
</file>